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92" r:id="rId4"/>
    <p:sldId id="302" r:id="rId5"/>
    <p:sldId id="261" r:id="rId6"/>
    <p:sldId id="294" r:id="rId7"/>
    <p:sldId id="296" r:id="rId8"/>
    <p:sldId id="295" r:id="rId9"/>
    <p:sldId id="301" r:id="rId10"/>
    <p:sldId id="293" r:id="rId11"/>
    <p:sldId id="289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248E37E2-A772-4FD8-AD79-855028CDBFF5}"/>
    <pc:docChg chg="undo custSel addSld delSld modSld sldOrd">
      <pc:chgData name="Siniša ᵀᴴᴱ ᴼᴿᴵᴳᴵᴻᴬᴸ Wolfenstein" userId="215f646470bc261a" providerId="LiveId" clId="{248E37E2-A772-4FD8-AD79-855028CDBFF5}" dt="2021-02-19T13:07:03.610" v="2122"/>
      <pc:docMkLst>
        <pc:docMk/>
      </pc:docMkLst>
      <pc:sldChg chg="modSp">
        <pc:chgData name="Siniša ᵀᴴᴱ ᴼᴿᴵᴳᴵᴻᴬᴸ Wolfenstein" userId="215f646470bc261a" providerId="LiveId" clId="{248E37E2-A772-4FD8-AD79-855028CDBFF5}" dt="2021-02-19T11:57:23.968" v="24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248E37E2-A772-4FD8-AD79-855028CDBFF5}" dt="2021-02-19T11:57:20.159" v="23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248E37E2-A772-4FD8-AD79-855028CDBFF5}" dt="2021-02-19T11:57:23.968" v="2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modAnim">
        <pc:chgData name="Siniša ᵀᴴᴱ ᴼᴿᴵᴳᴵᴻᴬᴸ Wolfenstein" userId="215f646470bc261a" providerId="LiveId" clId="{248E37E2-A772-4FD8-AD79-855028CDBFF5}" dt="2021-02-19T12:31:35.864" v="1323" actId="20577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248E37E2-A772-4FD8-AD79-855028CDBFF5}" dt="2021-02-19T12:22:15.602" v="915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ᵀᴴᴱ ᴼᴿᴵᴳᴵᴻᴬᴸ Wolfenstein" userId="215f646470bc261a" providerId="LiveId" clId="{248E37E2-A772-4FD8-AD79-855028CDBFF5}" dt="2021-02-19T12:23:12.291" v="967" actId="20577"/>
          <ac:spMkLst>
            <pc:docMk/>
            <pc:sldMk cId="1067701834" sldId="261"/>
            <ac:spMk id="5" creationId="{718FF3D2-6816-42B0-822B-02DA9A789822}"/>
          </ac:spMkLst>
        </pc:spChg>
        <pc:spChg chg="add mod">
          <ac:chgData name="Siniša ᵀᴴᴱ ᴼᴿᴵᴳᴵᴻᴬᴸ Wolfenstein" userId="215f646470bc261a" providerId="LiveId" clId="{248E37E2-A772-4FD8-AD79-855028CDBFF5}" dt="2021-02-19T12:25:08.243" v="1054" actId="20577"/>
          <ac:spMkLst>
            <pc:docMk/>
            <pc:sldMk cId="1067701834" sldId="261"/>
            <ac:spMk id="7" creationId="{F7F35ACC-185E-41AD-8106-991408FB0D15}"/>
          </ac:spMkLst>
        </pc:spChg>
        <pc:spChg chg="mod">
          <ac:chgData name="Siniša ᵀᴴᴱ ᴼᴿᴵᴳᴵᴻᴬᴸ Wolfenstein" userId="215f646470bc261a" providerId="LiveId" clId="{248E37E2-A772-4FD8-AD79-855028CDBFF5}" dt="2021-02-19T12:24:38.389" v="1027" actId="1036"/>
          <ac:spMkLst>
            <pc:docMk/>
            <pc:sldMk cId="1067701834" sldId="261"/>
            <ac:spMk id="8" creationId="{34A0AB61-D9FD-4045-BF7C-428C51964632}"/>
          </ac:spMkLst>
        </pc:spChg>
        <pc:spChg chg="add del mod">
          <ac:chgData name="Siniša ᵀᴴᴱ ᴼᴿᴵᴳᴵᴻᴬᴸ Wolfenstein" userId="215f646470bc261a" providerId="LiveId" clId="{248E37E2-A772-4FD8-AD79-855028CDBFF5}" dt="2021-02-19T12:25:28.265" v="1060"/>
          <ac:spMkLst>
            <pc:docMk/>
            <pc:sldMk cId="1067701834" sldId="261"/>
            <ac:spMk id="9" creationId="{24091495-18FB-4D7C-8E39-43FA5F84CD14}"/>
          </ac:spMkLst>
        </pc:spChg>
        <pc:spChg chg="add del">
          <ac:chgData name="Siniša ᵀᴴᴱ ᴼᴿᴵᴳᴵᴻᴬᴸ Wolfenstein" userId="215f646470bc261a" providerId="LiveId" clId="{248E37E2-A772-4FD8-AD79-855028CDBFF5}" dt="2021-02-19T12:25:25.060" v="1058"/>
          <ac:spMkLst>
            <pc:docMk/>
            <pc:sldMk cId="1067701834" sldId="261"/>
            <ac:spMk id="10" creationId="{882012E8-559D-4A7A-A4E9-F5D6B1D20291}"/>
          </ac:spMkLst>
        </pc:spChg>
        <pc:spChg chg="add mod">
          <ac:chgData name="Siniša ᵀᴴᴱ ᴼᴿᴵᴳᴵᴻᴬᴸ Wolfenstein" userId="215f646470bc261a" providerId="LiveId" clId="{248E37E2-A772-4FD8-AD79-855028CDBFF5}" dt="2021-02-19T12:30:19.787" v="1252" actId="20577"/>
          <ac:spMkLst>
            <pc:docMk/>
            <pc:sldMk cId="1067701834" sldId="261"/>
            <ac:spMk id="11" creationId="{49998313-A206-4FBF-ADE6-452626A8D4EE}"/>
          </ac:spMkLst>
        </pc:spChg>
        <pc:spChg chg="add mod">
          <ac:chgData name="Siniša ᵀᴴᴱ ᴼᴿᴵᴳᴵᴻᴬᴸ Wolfenstein" userId="215f646470bc261a" providerId="LiveId" clId="{248E37E2-A772-4FD8-AD79-855028CDBFF5}" dt="2021-02-19T12:30:27.657" v="1259" actId="20577"/>
          <ac:spMkLst>
            <pc:docMk/>
            <pc:sldMk cId="1067701834" sldId="261"/>
            <ac:spMk id="12" creationId="{4382B8BE-2E6E-40B5-9D17-F3192F0C28F4}"/>
          </ac:spMkLst>
        </pc:spChg>
        <pc:spChg chg="add mod">
          <ac:chgData name="Siniša ᵀᴴᴱ ᴼᴿᴵᴳᴵᴻᴬᴸ Wolfenstein" userId="215f646470bc261a" providerId="LiveId" clId="{248E37E2-A772-4FD8-AD79-855028CDBFF5}" dt="2021-02-19T12:30:37.134" v="1273" actId="20577"/>
          <ac:spMkLst>
            <pc:docMk/>
            <pc:sldMk cId="1067701834" sldId="261"/>
            <ac:spMk id="13" creationId="{C944FF76-8750-45D2-B928-8A8D681DB8BC}"/>
          </ac:spMkLst>
        </pc:spChg>
        <pc:spChg chg="add mod">
          <ac:chgData name="Siniša ᵀᴴᴱ ᴼᴿᴵᴳᴵᴻᴬᴸ Wolfenstein" userId="215f646470bc261a" providerId="LiveId" clId="{248E37E2-A772-4FD8-AD79-855028CDBFF5}" dt="2021-02-19T12:30:54.544" v="1290" actId="20577"/>
          <ac:spMkLst>
            <pc:docMk/>
            <pc:sldMk cId="1067701834" sldId="261"/>
            <ac:spMk id="14" creationId="{2906E52B-7480-467E-B68E-C377F573F79D}"/>
          </ac:spMkLst>
        </pc:spChg>
        <pc:spChg chg="add mod">
          <ac:chgData name="Siniša ᵀᴴᴱ ᴼᴿᴵᴳᴵᴻᴬᴸ Wolfenstein" userId="215f646470bc261a" providerId="LiveId" clId="{248E37E2-A772-4FD8-AD79-855028CDBFF5}" dt="2021-02-19T12:31:14.996" v="1304" actId="20577"/>
          <ac:spMkLst>
            <pc:docMk/>
            <pc:sldMk cId="1067701834" sldId="261"/>
            <ac:spMk id="15" creationId="{2C65EF49-6A03-48FC-B47F-F5FD8AE31CC4}"/>
          </ac:spMkLst>
        </pc:spChg>
        <pc:spChg chg="add mod">
          <ac:chgData name="Siniša ᵀᴴᴱ ᴼᴿᴵᴳᴵᴻᴬᴸ Wolfenstein" userId="215f646470bc261a" providerId="LiveId" clId="{248E37E2-A772-4FD8-AD79-855028CDBFF5}" dt="2021-02-19T12:31:35.864" v="1323" actId="20577"/>
          <ac:spMkLst>
            <pc:docMk/>
            <pc:sldMk cId="1067701834" sldId="261"/>
            <ac:spMk id="16" creationId="{1DEBD4D3-6DE2-4403-8F39-D552842E7BBF}"/>
          </ac:spMkLst>
        </pc:spChg>
        <pc:picChg chg="mod">
          <ac:chgData name="Siniša ᵀᴴᴱ ᴼᴿᴵᴳᴵᴻᴬᴸ Wolfenstein" userId="215f646470bc261a" providerId="LiveId" clId="{248E37E2-A772-4FD8-AD79-855028CDBFF5}" dt="2021-02-19T12:21:59.590" v="912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23:33.591" v="975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ᵀᴴᴱ ᴼᴿᴵᴳᴵᴻᴬᴸ Wolfenstein" userId="215f646470bc261a" providerId="LiveId" clId="{248E37E2-A772-4FD8-AD79-855028CDBFF5}" dt="2021-02-19T12:05:57.990" v="99" actId="14100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248E37E2-A772-4FD8-AD79-855028CDBFF5}" dt="2021-02-19T11:59:35.556" v="92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1:59:21.421" v="90" actId="14100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248E37E2-A772-4FD8-AD79-855028CDBFF5}" dt="2021-02-19T11:59:47.651" v="96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05:57.990" v="99" actId="14100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248E37E2-A772-4FD8-AD79-855028CDBFF5}" dt="2021-02-19T12:11:09.684" v="472" actId="1038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248E37E2-A772-4FD8-AD79-855028CDBFF5}" dt="2021-02-19T12:10:58.528" v="460" actId="1076"/>
          <ac:spMkLst>
            <pc:docMk/>
            <pc:sldMk cId="3963308375" sldId="289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2:10:51.183" v="459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1:09.684" v="472" actId="1038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248E37E2-A772-4FD8-AD79-855028CDBFF5}" dt="2021-02-19T12:06:15.315" v="103" actId="14100"/>
          <ac:picMkLst>
            <pc:docMk/>
            <pc:sldMk cId="3963308375" sldId="289"/>
            <ac:picMk id="4" creationId="{1B2619D9-4F98-4A11-8FFE-57C7EB1F529A}"/>
          </ac:picMkLst>
        </pc:picChg>
      </pc:sldChg>
      <pc:sldChg chg="modSp modAnim">
        <pc:chgData name="Siniša ᵀᴴᴱ ᴼᴿᴵᴳᴵᴻᴬᴸ Wolfenstein" userId="215f646470bc261a" providerId="LiveId" clId="{248E37E2-A772-4FD8-AD79-855028CDBFF5}" dt="2021-02-19T12:17:44.333" v="842" actId="1076"/>
        <pc:sldMkLst>
          <pc:docMk/>
          <pc:sldMk cId="1236318662" sldId="292"/>
        </pc:sldMkLst>
        <pc:spChg chg="mod">
          <ac:chgData name="Siniša ᵀᴴᴱ ᴼᴿᴵᴳᴵᴻᴬᴸ Wolfenstein" userId="215f646470bc261a" providerId="LiveId" clId="{248E37E2-A772-4FD8-AD79-855028CDBFF5}" dt="2021-02-19T12:17:37.922" v="840" actId="1076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2:17:44.333" v="842" actId="1076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7:39.533" v="841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248E37E2-A772-4FD8-AD79-855028CDBFF5}" dt="2021-02-19T12:06:33.256" v="109" actId="14100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248E37E2-A772-4FD8-AD79-855028CDBFF5}" dt="2021-02-19T12:18:57.737" v="911" actId="1035"/>
        <pc:sldMkLst>
          <pc:docMk/>
          <pc:sldMk cId="3772707989" sldId="293"/>
        </pc:sldMkLst>
        <pc:spChg chg="mod">
          <ac:chgData name="Siniša ᵀᴴᴱ ᴼᴿᴵᴳᴵᴻᴬᴸ Wolfenstein" userId="215f646470bc261a" providerId="LiveId" clId="{248E37E2-A772-4FD8-AD79-855028CDBFF5}" dt="2021-02-19T12:18:48.503" v="891" actId="14100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2:18:57.737" v="911" actId="1035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8:57.737" v="911" actId="1035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ᵀᴴᴱ ᴼᴿᴵᴳᴵᴻᴬᴸ Wolfenstein" userId="215f646470bc261a" providerId="LiveId" clId="{248E37E2-A772-4FD8-AD79-855028CDBFF5}" dt="2021-02-19T12:06:45.563" v="112" actId="14100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modSp modAnim">
        <pc:chgData name="Siniša ᵀᴴᴱ ᴼᴿᴵᴳᴵᴻᴬᴸ Wolfenstein" userId="215f646470bc261a" providerId="LiveId" clId="{248E37E2-A772-4FD8-AD79-855028CDBFF5}" dt="2021-02-19T12:29:37.792" v="1233" actId="255"/>
        <pc:sldMkLst>
          <pc:docMk/>
          <pc:sldMk cId="3442932805" sldId="294"/>
        </pc:sldMkLst>
        <pc:spChg chg="mod">
          <ac:chgData name="Siniša ᵀᴴᴱ ᴼᴿᴵᴳᴵᴻᴬᴸ Wolfenstein" userId="215f646470bc261a" providerId="LiveId" clId="{248E37E2-A772-4FD8-AD79-855028CDBFF5}" dt="2021-02-19T12:26:27.669" v="1116" actId="1035"/>
          <ac:spMkLst>
            <pc:docMk/>
            <pc:sldMk cId="3442932805" sldId="294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248E37E2-A772-4FD8-AD79-855028CDBFF5}" dt="2021-02-19T12:26:42.358" v="1126" actId="20577"/>
          <ac:spMkLst>
            <pc:docMk/>
            <pc:sldMk cId="3442932805" sldId="294"/>
            <ac:spMk id="7" creationId="{22B71E86-001E-4A8B-B2C8-33B4A8218C37}"/>
          </ac:spMkLst>
        </pc:spChg>
        <pc:spChg chg="mod">
          <ac:chgData name="Siniša ᵀᴴᴱ ᴼᴿᴵᴳᴵᴻᴬᴸ Wolfenstein" userId="215f646470bc261a" providerId="LiveId" clId="{248E37E2-A772-4FD8-AD79-855028CDBFF5}" dt="2021-02-19T12:26:54.414" v="1133" actId="20577"/>
          <ac:spMkLst>
            <pc:docMk/>
            <pc:sldMk cId="3442932805" sldId="294"/>
            <ac:spMk id="8" creationId="{2228B2E6-CFF7-4676-87B7-8FD632D2D184}"/>
          </ac:spMkLst>
        </pc:spChg>
        <pc:spChg chg="mod">
          <ac:chgData name="Siniša ᵀᴴᴱ ᴼᴿᴵᴳᴵᴻᴬᴸ Wolfenstein" userId="215f646470bc261a" providerId="LiveId" clId="{248E37E2-A772-4FD8-AD79-855028CDBFF5}" dt="2021-02-19T12:27:28.317" v="1149" actId="1035"/>
          <ac:spMkLst>
            <pc:docMk/>
            <pc:sldMk cId="3442932805" sldId="294"/>
            <ac:spMk id="9" creationId="{DE9C7F95-D5D5-44AF-994F-977DA6D93ACA}"/>
          </ac:spMkLst>
        </pc:spChg>
        <pc:spChg chg="mod">
          <ac:chgData name="Siniša ᵀᴴᴱ ᴼᴿᴵᴳᴵᴻᴬᴸ Wolfenstein" userId="215f646470bc261a" providerId="LiveId" clId="{248E37E2-A772-4FD8-AD79-855028CDBFF5}" dt="2021-02-19T12:27:58.743" v="1171" actId="255"/>
          <ac:spMkLst>
            <pc:docMk/>
            <pc:sldMk cId="3442932805" sldId="294"/>
            <ac:spMk id="10" creationId="{42962B76-013E-4037-A89B-EDC90DEC5002}"/>
          </ac:spMkLst>
        </pc:spChg>
        <pc:spChg chg="mod">
          <ac:chgData name="Siniša ᵀᴴᴱ ᴼᴿᴵᴳᴵᴻᴬᴸ Wolfenstein" userId="215f646470bc261a" providerId="LiveId" clId="{248E37E2-A772-4FD8-AD79-855028CDBFF5}" dt="2021-02-19T12:28:07.356" v="1179" actId="20577"/>
          <ac:spMkLst>
            <pc:docMk/>
            <pc:sldMk cId="3442932805" sldId="294"/>
            <ac:spMk id="11" creationId="{591FFA9B-852A-4B70-B40F-1AEFA8E97741}"/>
          </ac:spMkLst>
        </pc:spChg>
        <pc:spChg chg="mod">
          <ac:chgData name="Siniša ᵀᴴᴱ ᴼᴿᴵᴳᴵᴻᴬᴸ Wolfenstein" userId="215f646470bc261a" providerId="LiveId" clId="{248E37E2-A772-4FD8-AD79-855028CDBFF5}" dt="2021-02-19T12:28:21.447" v="1188" actId="20577"/>
          <ac:spMkLst>
            <pc:docMk/>
            <pc:sldMk cId="3442932805" sldId="294"/>
            <ac:spMk id="12" creationId="{714E494A-1349-4C22-BE6B-67A52A0450F3}"/>
          </ac:spMkLst>
        </pc:spChg>
        <pc:spChg chg="add mod">
          <ac:chgData name="Siniša ᵀᴴᴱ ᴼᴿᴵᴳᴵᴻᴬᴸ Wolfenstein" userId="215f646470bc261a" providerId="LiveId" clId="{248E37E2-A772-4FD8-AD79-855028CDBFF5}" dt="2021-02-19T12:28:51.374" v="1198" actId="14100"/>
          <ac:spMkLst>
            <pc:docMk/>
            <pc:sldMk cId="3442932805" sldId="294"/>
            <ac:spMk id="13" creationId="{59EB26F8-E218-4284-A4F6-E3D2F09CFB9B}"/>
          </ac:spMkLst>
        </pc:spChg>
        <pc:spChg chg="add mod">
          <ac:chgData name="Siniša ᵀᴴᴱ ᴼᴿᴵᴳᴵᴻᴬᴸ Wolfenstein" userId="215f646470bc261a" providerId="LiveId" clId="{248E37E2-A772-4FD8-AD79-855028CDBFF5}" dt="2021-02-19T12:29:00.710" v="1208" actId="20577"/>
          <ac:spMkLst>
            <pc:docMk/>
            <pc:sldMk cId="3442932805" sldId="294"/>
            <ac:spMk id="14" creationId="{9C1A91B7-D98C-413A-BDA9-39F324523E25}"/>
          </ac:spMkLst>
        </pc:spChg>
        <pc:spChg chg="add mod">
          <ac:chgData name="Siniša ᵀᴴᴱ ᴼᴿᴵᴳᴵᴻᴬᴸ Wolfenstein" userId="215f646470bc261a" providerId="LiveId" clId="{248E37E2-A772-4FD8-AD79-855028CDBFF5}" dt="2021-02-19T12:29:37.792" v="1233" actId="255"/>
          <ac:spMkLst>
            <pc:docMk/>
            <pc:sldMk cId="3442932805" sldId="294"/>
            <ac:spMk id="15" creationId="{B90629F3-02B6-45C4-9520-9C312D1B6C73}"/>
          </ac:spMkLst>
        </pc:spChg>
        <pc:picChg chg="mod">
          <ac:chgData name="Siniša ᵀᴴᴱ ᴼᴿᴵᴳᴵᴻᴬᴸ Wolfenstein" userId="215f646470bc261a" providerId="LiveId" clId="{248E37E2-A772-4FD8-AD79-855028CDBFF5}" dt="2021-02-19T12:22:04.443" v="913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26:04.653" v="1065" actId="14100"/>
          <ac:picMkLst>
            <pc:docMk/>
            <pc:sldMk cId="3442932805" sldId="294"/>
            <ac:picMk id="6" creationId="{D255B4FC-89B0-4357-9C41-9F0792D7E4FD}"/>
          </ac:picMkLst>
        </pc:picChg>
      </pc:sldChg>
      <pc:sldChg chg="addSp delSp modSp ord delAnim modAnim">
        <pc:chgData name="Siniša ᵀᴴᴱ ᴼᴿᴵᴳᴵᴻᴬᴸ Wolfenstein" userId="215f646470bc261a" providerId="LiveId" clId="{248E37E2-A772-4FD8-AD79-855028CDBFF5}" dt="2021-02-19T12:59:29.374" v="1861" actId="20577"/>
        <pc:sldMkLst>
          <pc:docMk/>
          <pc:sldMk cId="3450281488" sldId="295"/>
        </pc:sldMkLst>
        <pc:spChg chg="mod">
          <ac:chgData name="Siniša ᵀᴴᴱ ᴼᴿᴵᴳᴵᴻᴬᴸ Wolfenstein" userId="215f646470bc261a" providerId="LiveId" clId="{248E37E2-A772-4FD8-AD79-855028CDBFF5}" dt="2021-02-19T12:52:19.255" v="1656" actId="20577"/>
          <ac:spMkLst>
            <pc:docMk/>
            <pc:sldMk cId="3450281488" sldId="295"/>
            <ac:spMk id="5" creationId="{718FF3D2-6816-42B0-822B-02DA9A789822}"/>
          </ac:spMkLst>
        </pc:spChg>
        <pc:spChg chg="add mod">
          <ac:chgData name="Siniša ᵀᴴᴱ ᴼᴿᴵᴳᴵᴻᴬᴸ Wolfenstein" userId="215f646470bc261a" providerId="LiveId" clId="{248E37E2-A772-4FD8-AD79-855028CDBFF5}" dt="2021-02-19T12:54:07.046" v="1722" actId="20577"/>
          <ac:spMkLst>
            <pc:docMk/>
            <pc:sldMk cId="3450281488" sldId="295"/>
            <ac:spMk id="11" creationId="{DDEFC204-CF66-4140-AB4E-6740119F9158}"/>
          </ac:spMkLst>
        </pc:spChg>
        <pc:spChg chg="add mod">
          <ac:chgData name="Siniša ᵀᴴᴱ ᴼᴿᴵᴳᴵᴻᴬᴸ Wolfenstein" userId="215f646470bc261a" providerId="LiveId" clId="{248E37E2-A772-4FD8-AD79-855028CDBFF5}" dt="2021-02-19T12:54:45.813" v="1727"/>
          <ac:spMkLst>
            <pc:docMk/>
            <pc:sldMk cId="3450281488" sldId="295"/>
            <ac:spMk id="12" creationId="{AA8958AE-BA85-49F4-85E1-A13B17609857}"/>
          </ac:spMkLst>
        </pc:spChg>
        <pc:spChg chg="add mod">
          <ac:chgData name="Siniša ᵀᴴᴱ ᴼᴿᴵᴳᴵᴻᴬᴸ Wolfenstein" userId="215f646470bc261a" providerId="LiveId" clId="{248E37E2-A772-4FD8-AD79-855028CDBFF5}" dt="2021-02-19T12:55:00.674" v="1728"/>
          <ac:spMkLst>
            <pc:docMk/>
            <pc:sldMk cId="3450281488" sldId="295"/>
            <ac:spMk id="13" creationId="{3455752D-B25E-4605-9EAB-751AD8414F16}"/>
          </ac:spMkLst>
        </pc:spChg>
        <pc:spChg chg="add mod">
          <ac:chgData name="Siniša ᵀᴴᴱ ᴼᴿᴵᴳᴵᴻᴬᴸ Wolfenstein" userId="215f646470bc261a" providerId="LiveId" clId="{248E37E2-A772-4FD8-AD79-855028CDBFF5}" dt="2021-02-19T12:58:52.295" v="1838" actId="20577"/>
          <ac:spMkLst>
            <pc:docMk/>
            <pc:sldMk cId="3450281488" sldId="295"/>
            <ac:spMk id="15" creationId="{869F6107-A43F-4D85-8F02-1B2888AD1A28}"/>
          </ac:spMkLst>
        </pc:spChg>
        <pc:spChg chg="add mod">
          <ac:chgData name="Siniša ᵀᴴᴱ ᴼᴿᴵᴳᴵᴻᴬᴸ Wolfenstein" userId="215f646470bc261a" providerId="LiveId" clId="{248E37E2-A772-4FD8-AD79-855028CDBFF5}" dt="2021-02-19T12:59:29.374" v="1861" actId="20577"/>
          <ac:spMkLst>
            <pc:docMk/>
            <pc:sldMk cId="3450281488" sldId="295"/>
            <ac:spMk id="16" creationId="{14D6C85C-3843-46EB-9AF0-7036BFA0086B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18" creationId="{A94F7519-2D57-44B6-99A0-5E71AC35F48D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19" creationId="{D89AB20C-EDB7-40DB-B220-B62BAB05DD52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0" creationId="{88C82048-8856-4779-8E33-7D82308FC451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1" creationId="{0FFCB2AD-CB35-47C7-B7D3-77ADCA67C58C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2" creationId="{161C1763-41BA-48B4-BA70-7A1EE555653D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3" creationId="{AEAB6ABB-9C41-47EE-824F-82BAB1B21DC6}"/>
          </ac:spMkLst>
        </pc:spChg>
        <pc:picChg chg="add mod">
          <ac:chgData name="Siniša ᵀᴴᴱ ᴼᴿᴵᴳᴵᴻᴬᴸ Wolfenstein" userId="215f646470bc261a" providerId="LiveId" clId="{248E37E2-A772-4FD8-AD79-855028CDBFF5}" dt="2021-02-19T12:57:58.398" v="1735" actId="14100"/>
          <ac:picMkLst>
            <pc:docMk/>
            <pc:sldMk cId="3450281488" sldId="295"/>
            <ac:picMk id="2" creationId="{46576A4E-E246-4E9A-8CC2-69C8F8A7CF69}"/>
          </ac:picMkLst>
        </pc:picChg>
        <pc:picChg chg="mod">
          <ac:chgData name="Siniša ᵀᴴᴱ ᴼᴿᴵᴳᴵᴻᴬᴸ Wolfenstein" userId="215f646470bc261a" providerId="LiveId" clId="{248E37E2-A772-4FD8-AD79-855028CDBFF5}" dt="2021-02-19T12:45:01.705" v="1326" actId="14826"/>
          <ac:picMkLst>
            <pc:docMk/>
            <pc:sldMk cId="3450281488" sldId="295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53:03.757" v="1661" actId="1076"/>
          <ac:picMkLst>
            <pc:docMk/>
            <pc:sldMk cId="3450281488" sldId="295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248E37E2-A772-4FD8-AD79-855028CDBFF5}" dt="2021-02-19T13:07:03.610" v="2122"/>
        <pc:sldMkLst>
          <pc:docMk/>
          <pc:sldMk cId="821422838" sldId="296"/>
        </pc:sldMkLst>
        <pc:spChg chg="mod">
          <ac:chgData name="Siniša ᵀᴴᴱ ᴼᴿᴵᴳᴵᴻᴬᴸ Wolfenstein" userId="215f646470bc261a" providerId="LiveId" clId="{248E37E2-A772-4FD8-AD79-855028CDBFF5}" dt="2021-02-19T12:47:05.295" v="1508" actId="1076"/>
          <ac:spMkLst>
            <pc:docMk/>
            <pc:sldMk cId="821422838" sldId="296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248E37E2-A772-4FD8-AD79-855028CDBFF5}" dt="2021-02-19T12:47:25.628" v="1512" actId="1076"/>
          <ac:spMkLst>
            <pc:docMk/>
            <pc:sldMk cId="821422838" sldId="296"/>
            <ac:spMk id="7" creationId="{22B71E86-001E-4A8B-B2C8-33B4A8218C37}"/>
          </ac:spMkLst>
        </pc:spChg>
        <pc:spChg chg="mod">
          <ac:chgData name="Siniša ᵀᴴᴱ ᴼᴿᴵᴳᴵᴻᴬᴸ Wolfenstein" userId="215f646470bc261a" providerId="LiveId" clId="{248E37E2-A772-4FD8-AD79-855028CDBFF5}" dt="2021-02-19T12:48:25.843" v="1531" actId="1076"/>
          <ac:spMkLst>
            <pc:docMk/>
            <pc:sldMk cId="821422838" sldId="296"/>
            <ac:spMk id="8" creationId="{5457CEF9-8878-439F-99C9-9A5C7A886E19}"/>
          </ac:spMkLst>
        </pc:spChg>
        <pc:spChg chg="mod">
          <ac:chgData name="Siniša ᵀᴴᴱ ᴼᴿᴵᴳᴵᴻᴬᴸ Wolfenstein" userId="215f646470bc261a" providerId="LiveId" clId="{248E37E2-A772-4FD8-AD79-855028CDBFF5}" dt="2021-02-19T12:47:54.899" v="1517" actId="14100"/>
          <ac:spMkLst>
            <pc:docMk/>
            <pc:sldMk cId="821422838" sldId="296"/>
            <ac:spMk id="9" creationId="{86778BFE-A304-47EF-AC2E-4EDB7550DD18}"/>
          </ac:spMkLst>
        </pc:spChg>
        <pc:spChg chg="mod">
          <ac:chgData name="Siniša ᵀᴴᴱ ᴼᴿᴵᴳᴵᴻᴬᴸ Wolfenstein" userId="215f646470bc261a" providerId="LiveId" clId="{248E37E2-A772-4FD8-AD79-855028CDBFF5}" dt="2021-02-19T12:48:10.248" v="1528" actId="14100"/>
          <ac:spMkLst>
            <pc:docMk/>
            <pc:sldMk cId="821422838" sldId="296"/>
            <ac:spMk id="10" creationId="{1C65448F-32D4-4F50-81C6-50F0F5F6709C}"/>
          </ac:spMkLst>
        </pc:spChg>
        <pc:spChg chg="mod">
          <ac:chgData name="Siniša ᵀᴴᴱ ᴼᴿᴵᴳᴵᴻᴬᴸ Wolfenstein" userId="215f646470bc261a" providerId="LiveId" clId="{248E37E2-A772-4FD8-AD79-855028CDBFF5}" dt="2021-02-19T12:48:34.412" v="1535" actId="20577"/>
          <ac:spMkLst>
            <pc:docMk/>
            <pc:sldMk cId="821422838" sldId="296"/>
            <ac:spMk id="11" creationId="{16CC1BCE-8301-4577-AC9D-B7F3D01CA385}"/>
          </ac:spMkLst>
        </pc:spChg>
        <pc:spChg chg="del mod">
          <ac:chgData name="Siniša ᵀᴴᴱ ᴼᴿᴵᴳᴵᴻᴬᴸ Wolfenstein" userId="215f646470bc261a" providerId="LiveId" clId="{248E37E2-A772-4FD8-AD79-855028CDBFF5}" dt="2021-02-19T12:49:04.362" v="1545" actId="478"/>
          <ac:spMkLst>
            <pc:docMk/>
            <pc:sldMk cId="821422838" sldId="296"/>
            <ac:spMk id="12" creationId="{4BF51F9E-F6FB-4A00-9C9A-D44C6A6F42F7}"/>
          </ac:spMkLst>
        </pc:spChg>
        <pc:spChg chg="del">
          <ac:chgData name="Siniša ᵀᴴᴱ ᴼᴿᴵᴳᴵᴻᴬᴸ Wolfenstein" userId="215f646470bc261a" providerId="LiveId" clId="{248E37E2-A772-4FD8-AD79-855028CDBFF5}" dt="2021-02-19T12:49:06.251" v="1546" actId="478"/>
          <ac:spMkLst>
            <pc:docMk/>
            <pc:sldMk cId="821422838" sldId="296"/>
            <ac:spMk id="13" creationId="{DB19F3E7-C480-47BA-8D45-D1768C25CE60}"/>
          </ac:spMkLst>
        </pc:spChg>
        <pc:spChg chg="del">
          <ac:chgData name="Siniša ᵀᴴᴱ ᴼᴿᴵᴳᴵᴻᴬᴸ Wolfenstein" userId="215f646470bc261a" providerId="LiveId" clId="{248E37E2-A772-4FD8-AD79-855028CDBFF5}" dt="2021-02-19T12:49:08.520" v="1547" actId="478"/>
          <ac:spMkLst>
            <pc:docMk/>
            <pc:sldMk cId="821422838" sldId="296"/>
            <ac:spMk id="14" creationId="{A7AC4270-E51A-4252-9ECF-974AE3152782}"/>
          </ac:spMkLst>
        </pc:spChg>
        <pc:spChg chg="del">
          <ac:chgData name="Siniša ᵀᴴᴱ ᴼᴿᴵᴳᴵᴻᴬᴸ Wolfenstein" userId="215f646470bc261a" providerId="LiveId" clId="{248E37E2-A772-4FD8-AD79-855028CDBFF5}" dt="2021-02-19T12:49:08.520" v="1547" actId="478"/>
          <ac:spMkLst>
            <pc:docMk/>
            <pc:sldMk cId="821422838" sldId="296"/>
            <ac:spMk id="15" creationId="{63306C58-4563-4443-A898-D5E13F9D7B83}"/>
          </ac:spMkLst>
        </pc:spChg>
        <pc:spChg chg="add mod">
          <ac:chgData name="Siniša ᵀᴴᴱ ᴼᴿᴵᴳᴵᴻᴬᴸ Wolfenstein" userId="215f646470bc261a" providerId="LiveId" clId="{248E37E2-A772-4FD8-AD79-855028CDBFF5}" dt="2021-02-19T12:48:22.546" v="1530" actId="1076"/>
          <ac:spMkLst>
            <pc:docMk/>
            <pc:sldMk cId="821422838" sldId="296"/>
            <ac:spMk id="16" creationId="{2580069C-BC40-4CD0-A5A1-5C6E03DAEC68}"/>
          </ac:spMkLst>
        </pc:spChg>
        <pc:spChg chg="del">
          <ac:chgData name="Siniša ᵀᴴᴱ ᴼᴿᴵᴳᴵᴻᴬᴸ Wolfenstein" userId="215f646470bc261a" providerId="LiveId" clId="{248E37E2-A772-4FD8-AD79-855028CDBFF5}" dt="2021-02-19T12:49:08.520" v="1547" actId="478"/>
          <ac:spMkLst>
            <pc:docMk/>
            <pc:sldMk cId="821422838" sldId="296"/>
            <ac:spMk id="17" creationId="{5C8DB890-CB80-439A-B309-13C58AC6BCB3}"/>
          </ac:spMkLst>
        </pc:spChg>
        <pc:spChg chg="add mod">
          <ac:chgData name="Siniša ᵀᴴᴱ ᴼᴿᴵᴳᴵᴻᴬᴸ Wolfenstein" userId="215f646470bc261a" providerId="LiveId" clId="{248E37E2-A772-4FD8-AD79-855028CDBFF5}" dt="2021-02-19T12:48:46.270" v="1541" actId="1076"/>
          <ac:spMkLst>
            <pc:docMk/>
            <pc:sldMk cId="821422838" sldId="296"/>
            <ac:spMk id="18" creationId="{07C78270-810E-4786-8DA9-8636856A568F}"/>
          </ac:spMkLst>
        </pc:spChg>
        <pc:spChg chg="add mod">
          <ac:chgData name="Siniša ᵀᴴᴱ ᴼᴿᴵᴳᴵᴻᴬᴸ Wolfenstein" userId="215f646470bc261a" providerId="LiveId" clId="{248E37E2-A772-4FD8-AD79-855028CDBFF5}" dt="2021-02-19T12:48:51.946" v="1543" actId="1076"/>
          <ac:spMkLst>
            <pc:docMk/>
            <pc:sldMk cId="821422838" sldId="296"/>
            <ac:spMk id="19" creationId="{6F1CA66B-D66B-4602-980E-7736309C7E61}"/>
          </ac:spMkLst>
        </pc:spChg>
        <pc:spChg chg="add mod">
          <ac:chgData name="Siniša ᵀᴴᴱ ᴼᴿᴵᴳᴵᴻᴬᴸ Wolfenstein" userId="215f646470bc261a" providerId="LiveId" clId="{248E37E2-A772-4FD8-AD79-855028CDBFF5}" dt="2021-02-19T12:49:26.206" v="1556" actId="20577"/>
          <ac:spMkLst>
            <pc:docMk/>
            <pc:sldMk cId="821422838" sldId="296"/>
            <ac:spMk id="20" creationId="{2A44B5B2-B1D3-4AE4-927B-9C6BFD5480A8}"/>
          </ac:spMkLst>
        </pc:spChg>
        <pc:spChg chg="add mod">
          <ac:chgData name="Siniša ᵀᴴᴱ ᴼᴿᴵᴳᴵᴻᴬᴸ Wolfenstein" userId="215f646470bc261a" providerId="LiveId" clId="{248E37E2-A772-4FD8-AD79-855028CDBFF5}" dt="2021-02-19T12:49:32.181" v="1558" actId="1076"/>
          <ac:spMkLst>
            <pc:docMk/>
            <pc:sldMk cId="821422838" sldId="296"/>
            <ac:spMk id="21" creationId="{01A13D8A-7C69-4C71-8445-C7815DEA107D}"/>
          </ac:spMkLst>
        </pc:spChg>
        <pc:spChg chg="add mod">
          <ac:chgData name="Siniša ᵀᴴᴱ ᴼᴿᴵᴳᴵᴻᴬᴸ Wolfenstein" userId="215f646470bc261a" providerId="LiveId" clId="{248E37E2-A772-4FD8-AD79-855028CDBFF5}" dt="2021-02-19T12:49:36.541" v="1560" actId="1076"/>
          <ac:spMkLst>
            <pc:docMk/>
            <pc:sldMk cId="821422838" sldId="296"/>
            <ac:spMk id="22" creationId="{2CDE4585-995F-4389-937E-D429BBFA4DBE}"/>
          </ac:spMkLst>
        </pc:spChg>
        <pc:spChg chg="add mod">
          <ac:chgData name="Siniša ᵀᴴᴱ ᴼᴿᴵᴳᴵᴻᴬᴸ Wolfenstein" userId="215f646470bc261a" providerId="LiveId" clId="{248E37E2-A772-4FD8-AD79-855028CDBFF5}" dt="2021-02-19T12:49:41.275" v="1562" actId="1076"/>
          <ac:spMkLst>
            <pc:docMk/>
            <pc:sldMk cId="821422838" sldId="296"/>
            <ac:spMk id="23" creationId="{8A3B2CBF-7E8F-4A2B-BDDB-BBF536FCCFAA}"/>
          </ac:spMkLst>
        </pc:spChg>
        <pc:spChg chg="add mod">
          <ac:chgData name="Siniša ᵀᴴᴱ ᴼᴿᴵᴳᴵᴻᴬᴸ Wolfenstein" userId="215f646470bc261a" providerId="LiveId" clId="{248E37E2-A772-4FD8-AD79-855028CDBFF5}" dt="2021-02-19T12:49:45.495" v="1564" actId="1076"/>
          <ac:spMkLst>
            <pc:docMk/>
            <pc:sldMk cId="821422838" sldId="296"/>
            <ac:spMk id="24" creationId="{0F0E54F9-844E-4DD4-980B-BE4E7A1313AE}"/>
          </ac:spMkLst>
        </pc:spChg>
        <pc:spChg chg="add mod">
          <ac:chgData name="Siniša ᵀᴴᴱ ᴼᴿᴵᴳᴵᴻᴬᴸ Wolfenstein" userId="215f646470bc261a" providerId="LiveId" clId="{248E37E2-A772-4FD8-AD79-855028CDBFF5}" dt="2021-02-19T12:49:57.831" v="1566" actId="1076"/>
          <ac:spMkLst>
            <pc:docMk/>
            <pc:sldMk cId="821422838" sldId="296"/>
            <ac:spMk id="25" creationId="{25CD17C6-775C-400D-AF83-D866F091C84A}"/>
          </ac:spMkLst>
        </pc:spChg>
        <pc:spChg chg="add mod">
          <ac:chgData name="Siniša ᵀᴴᴱ ᴼᴿᴵᴳᴵᴻᴬᴸ Wolfenstein" userId="215f646470bc261a" providerId="LiveId" clId="{248E37E2-A772-4FD8-AD79-855028CDBFF5}" dt="2021-02-19T12:50:10.278" v="1575" actId="1036"/>
          <ac:spMkLst>
            <pc:docMk/>
            <pc:sldMk cId="821422838" sldId="296"/>
            <ac:spMk id="26" creationId="{03A7006A-9FA8-4272-BC72-4A04321BAF1A}"/>
          </ac:spMkLst>
        </pc:spChg>
        <pc:spChg chg="add mod">
          <ac:chgData name="Siniša ᵀᴴᴱ ᴼᴿᴵᴳᴵᴻᴬᴸ Wolfenstein" userId="215f646470bc261a" providerId="LiveId" clId="{248E37E2-A772-4FD8-AD79-855028CDBFF5}" dt="2021-02-19T12:50:23.398" v="1584" actId="1036"/>
          <ac:spMkLst>
            <pc:docMk/>
            <pc:sldMk cId="821422838" sldId="296"/>
            <ac:spMk id="27" creationId="{F1949171-A176-4BD0-A914-D7945402C7B5}"/>
          </ac:spMkLst>
        </pc:spChg>
        <pc:spChg chg="add mod">
          <ac:chgData name="Siniša ᵀᴴᴱ ᴼᴿᴵᴳᴵᴻᴬᴸ Wolfenstein" userId="215f646470bc261a" providerId="LiveId" clId="{248E37E2-A772-4FD8-AD79-855028CDBFF5}" dt="2021-02-19T12:50:39.819" v="1592" actId="1076"/>
          <ac:spMkLst>
            <pc:docMk/>
            <pc:sldMk cId="821422838" sldId="296"/>
            <ac:spMk id="28" creationId="{7445C116-B730-4B86-90E7-CBFF27E28573}"/>
          </ac:spMkLst>
        </pc:spChg>
        <pc:spChg chg="add mod">
          <ac:chgData name="Siniša ᵀᴴᴱ ᴼᴿᴵᴳᴵᴻᴬᴸ Wolfenstein" userId="215f646470bc261a" providerId="LiveId" clId="{248E37E2-A772-4FD8-AD79-855028CDBFF5}" dt="2021-02-19T12:51:38.889" v="1598" actId="20577"/>
          <ac:spMkLst>
            <pc:docMk/>
            <pc:sldMk cId="821422838" sldId="296"/>
            <ac:spMk id="29" creationId="{77CA5897-22B8-4EB7-ADBE-79B91193282C}"/>
          </ac:spMkLst>
        </pc:spChg>
        <pc:spChg chg="add del">
          <ac:chgData name="Siniša ᵀᴴᴱ ᴼᴿᴵᴳᴵᴻᴬᴸ Wolfenstein" userId="215f646470bc261a" providerId="LiveId" clId="{248E37E2-A772-4FD8-AD79-855028CDBFF5}" dt="2021-02-19T12:53:18.839" v="1663"/>
          <ac:spMkLst>
            <pc:docMk/>
            <pc:sldMk cId="821422838" sldId="296"/>
            <ac:spMk id="30" creationId="{A0890293-74B0-47CA-9D08-0F337D5F7A1D}"/>
          </ac:spMkLst>
        </pc:spChg>
        <pc:picChg chg="mod">
          <ac:chgData name="Siniša ᵀᴴᴱ ᴼᴿᴵᴳᴵᴻᴬᴸ Wolfenstein" userId="215f646470bc261a" providerId="LiveId" clId="{248E37E2-A772-4FD8-AD79-855028CDBFF5}" dt="2021-02-19T12:44:56.411" v="1325" actId="14826"/>
          <ac:picMkLst>
            <pc:docMk/>
            <pc:sldMk cId="821422838" sldId="296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47:07.478" v="1509" actId="1076"/>
          <ac:picMkLst>
            <pc:docMk/>
            <pc:sldMk cId="821422838" sldId="296"/>
            <ac:picMk id="6" creationId="{D255B4FC-89B0-4357-9C41-9F0792D7E4FD}"/>
          </ac:picMkLst>
        </pc:picChg>
      </pc:sldChg>
      <pc:sldChg chg="modSp del">
        <pc:chgData name="Siniša ᵀᴴᴱ ᴼᴿᴵᴳᴵᴻᴬᴸ Wolfenstein" userId="215f646470bc261a" providerId="LiveId" clId="{248E37E2-A772-4FD8-AD79-855028CDBFF5}" dt="2021-02-19T13:02:59.293" v="2017" actId="2696"/>
        <pc:sldMkLst>
          <pc:docMk/>
          <pc:sldMk cId="2274728951" sldId="298"/>
        </pc:sldMkLst>
        <pc:picChg chg="mod">
          <ac:chgData name="Siniša ᵀᴴᴱ ᴼᴿᴵᴳᴵᴻᴬᴸ Wolfenstein" userId="215f646470bc261a" providerId="LiveId" clId="{248E37E2-A772-4FD8-AD79-855028CDBFF5}" dt="2021-02-19T12:45:09.184" v="1327" actId="14826"/>
          <ac:picMkLst>
            <pc:docMk/>
            <pc:sldMk cId="2274728951" sldId="298"/>
            <ac:picMk id="4" creationId="{6EA4478F-12CA-4225-8F02-AFD946883A9C}"/>
          </ac:picMkLst>
        </pc:picChg>
      </pc:sldChg>
      <pc:sldChg chg="delSp modSp delAnim modAnim">
        <pc:chgData name="Siniša ᵀᴴᴱ ᴼᴿᴵᴳᴵᴻᴬᴸ Wolfenstein" userId="215f646470bc261a" providerId="LiveId" clId="{248E37E2-A772-4FD8-AD79-855028CDBFF5}" dt="2021-02-19T13:05:32.252" v="2119"/>
        <pc:sldMkLst>
          <pc:docMk/>
          <pc:sldMk cId="1898084827" sldId="299"/>
        </pc:sldMkLst>
        <pc:spChg chg="mod">
          <ac:chgData name="Siniša ᵀᴴᴱ ᴼᴿᴵᴳᴵᴻᴬᴸ Wolfenstein" userId="215f646470bc261a" providerId="LiveId" clId="{248E37E2-A772-4FD8-AD79-855028CDBFF5}" dt="2021-02-19T12:14:24.427" v="756" actId="20577"/>
          <ac:spMkLst>
            <pc:docMk/>
            <pc:sldMk cId="1898084827" sldId="299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248E37E2-A772-4FD8-AD79-855028CDBFF5}" dt="2021-02-19T12:12:13.058" v="475" actId="478"/>
          <ac:spMkLst>
            <pc:docMk/>
            <pc:sldMk cId="1898084827" sldId="299"/>
            <ac:spMk id="7" creationId="{A0040CDD-FB68-44D0-AC6F-6653CC97F2CD}"/>
          </ac:spMkLst>
        </pc:spChg>
        <pc:spChg chg="del">
          <ac:chgData name="Siniša ᵀᴴᴱ ᴼᴿᴵᴳᴵᴻᴬᴸ Wolfenstein" userId="215f646470bc261a" providerId="LiveId" clId="{248E37E2-A772-4FD8-AD79-855028CDBFF5}" dt="2021-02-19T12:12:11.778" v="474" actId="478"/>
          <ac:spMkLst>
            <pc:docMk/>
            <pc:sldMk cId="1898084827" sldId="29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2:19.475" v="479" actId="1076"/>
          <ac:picMkLst>
            <pc:docMk/>
            <pc:sldMk cId="1898084827" sldId="29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248E37E2-A772-4FD8-AD79-855028CDBFF5}" dt="2021-02-19T12:06:25.086" v="106" actId="14100"/>
          <ac:picMkLst>
            <pc:docMk/>
            <pc:sldMk cId="1898084827" sldId="299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248E37E2-A772-4FD8-AD79-855028CDBFF5}" dt="2021-02-19T12:12:13.674" v="476" actId="478"/>
          <ac:picMkLst>
            <pc:docMk/>
            <pc:sldMk cId="1898084827" sldId="299"/>
            <ac:picMk id="5" creationId="{AC81898C-2137-404B-BE63-F9638484C507}"/>
          </ac:picMkLst>
        </pc:picChg>
      </pc:sldChg>
      <pc:sldChg chg="add del">
        <pc:chgData name="Siniša ᵀᴴᴱ ᴼᴿᴵᴳᴵᴻᴬᴸ Wolfenstein" userId="215f646470bc261a" providerId="LiveId" clId="{248E37E2-A772-4FD8-AD79-855028CDBFF5}" dt="2021-02-19T13:02:57.918" v="2016" actId="2696"/>
        <pc:sldMkLst>
          <pc:docMk/>
          <pc:sldMk cId="800015037" sldId="300"/>
        </pc:sldMkLst>
      </pc:sldChg>
      <pc:sldChg chg="addSp modSp add modAnim">
        <pc:chgData name="Siniša ᵀᴴᴱ ᴼᴿᴵᴳᴵᴻᴬᴸ Wolfenstein" userId="215f646470bc261a" providerId="LiveId" clId="{248E37E2-A772-4FD8-AD79-855028CDBFF5}" dt="2021-02-19T13:04:55.126" v="2118" actId="20577"/>
        <pc:sldMkLst>
          <pc:docMk/>
          <pc:sldMk cId="184484875" sldId="301"/>
        </pc:sldMkLst>
        <pc:spChg chg="mod">
          <ac:chgData name="Siniša ᵀᴴᴱ ᴼᴿᴵᴳᴵᴻᴬᴸ Wolfenstein" userId="215f646470bc261a" providerId="LiveId" clId="{248E37E2-A772-4FD8-AD79-855028CDBFF5}" dt="2021-02-19T13:00:51.963" v="1925" actId="20577"/>
          <ac:spMkLst>
            <pc:docMk/>
            <pc:sldMk cId="184484875" sldId="301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248E37E2-A772-4FD8-AD79-855028CDBFF5}" dt="2021-02-19T13:01:04.719" v="1934" actId="1076"/>
          <ac:spMkLst>
            <pc:docMk/>
            <pc:sldMk cId="184484875" sldId="301"/>
            <ac:spMk id="11" creationId="{DDEFC204-CF66-4140-AB4E-6740119F9158}"/>
          </ac:spMkLst>
        </pc:spChg>
        <pc:spChg chg="mod">
          <ac:chgData name="Siniša ᵀᴴᴱ ᴼᴿᴵᴳᴵᴻᴬᴸ Wolfenstein" userId="215f646470bc261a" providerId="LiveId" clId="{248E37E2-A772-4FD8-AD79-855028CDBFF5}" dt="2021-02-19T13:01:18.501" v="1947" actId="1037"/>
          <ac:spMkLst>
            <pc:docMk/>
            <pc:sldMk cId="184484875" sldId="301"/>
            <ac:spMk id="12" creationId="{AA8958AE-BA85-49F4-85E1-A13B17609857}"/>
          </ac:spMkLst>
        </pc:spChg>
        <pc:spChg chg="mod">
          <ac:chgData name="Siniša ᵀᴴᴱ ᴼᴿᴵᴳᴵᴻᴬᴸ Wolfenstein" userId="215f646470bc261a" providerId="LiveId" clId="{248E37E2-A772-4FD8-AD79-855028CDBFF5}" dt="2021-02-19T13:01:33.149" v="1959" actId="1038"/>
          <ac:spMkLst>
            <pc:docMk/>
            <pc:sldMk cId="184484875" sldId="301"/>
            <ac:spMk id="13" creationId="{3455752D-B25E-4605-9EAB-751AD8414F16}"/>
          </ac:spMkLst>
        </pc:spChg>
        <pc:spChg chg="add mod">
          <ac:chgData name="Siniša ᵀᴴᴱ ᴼᴿᴵᴳᴵᴻᴬᴸ Wolfenstein" userId="215f646470bc261a" providerId="LiveId" clId="{248E37E2-A772-4FD8-AD79-855028CDBFF5}" dt="2021-02-19T13:03:30.614" v="2028" actId="1036"/>
          <ac:spMkLst>
            <pc:docMk/>
            <pc:sldMk cId="184484875" sldId="301"/>
            <ac:spMk id="14" creationId="{755BBC21-EF33-4333-9B55-AB462F62CAFB}"/>
          </ac:spMkLst>
        </pc:spChg>
        <pc:spChg chg="mod">
          <ac:chgData name="Siniša ᵀᴴᴱ ᴼᴿᴵᴳᴵᴻᴬᴸ Wolfenstein" userId="215f646470bc261a" providerId="LiveId" clId="{248E37E2-A772-4FD8-AD79-855028CDBFF5}" dt="2021-02-19T13:02:51.883" v="2015" actId="20577"/>
          <ac:spMkLst>
            <pc:docMk/>
            <pc:sldMk cId="184484875" sldId="301"/>
            <ac:spMk id="15" creationId="{869F6107-A43F-4D85-8F02-1B2888AD1A28}"/>
          </ac:spMkLst>
        </pc:spChg>
        <pc:spChg chg="mod">
          <ac:chgData name="Siniša ᵀᴴᴱ ᴼᴿᴵᴳᴵᴻᴬᴸ Wolfenstein" userId="215f646470bc261a" providerId="LiveId" clId="{248E37E2-A772-4FD8-AD79-855028CDBFF5}" dt="2021-02-19T13:01:49.917" v="1978" actId="1037"/>
          <ac:spMkLst>
            <pc:docMk/>
            <pc:sldMk cId="184484875" sldId="301"/>
            <ac:spMk id="16" creationId="{14D6C85C-3843-46EB-9AF0-7036BFA0086B}"/>
          </ac:spMkLst>
        </pc:spChg>
        <pc:spChg chg="add mod">
          <ac:chgData name="Siniša ᵀᴴᴱ ᴼᴿᴵᴳᴵᴻᴬᴸ Wolfenstein" userId="215f646470bc261a" providerId="LiveId" clId="{248E37E2-A772-4FD8-AD79-855028CDBFF5}" dt="2021-02-19T13:03:40.838" v="2037" actId="5793"/>
          <ac:spMkLst>
            <pc:docMk/>
            <pc:sldMk cId="184484875" sldId="301"/>
            <ac:spMk id="17" creationId="{E983471A-3614-471A-A94D-09BB0D134BBE}"/>
          </ac:spMkLst>
        </pc:spChg>
        <pc:spChg chg="add mod">
          <ac:chgData name="Siniša ᵀᴴᴱ ᴼᴿᴵᴳᴵᴻᴬᴸ Wolfenstein" userId="215f646470bc261a" providerId="LiveId" clId="{248E37E2-A772-4FD8-AD79-855028CDBFF5}" dt="2021-02-19T13:03:49.102" v="2044" actId="5793"/>
          <ac:spMkLst>
            <pc:docMk/>
            <pc:sldMk cId="184484875" sldId="301"/>
            <ac:spMk id="18" creationId="{FED524E9-EFAD-4C30-94B1-CF9D74C10C19}"/>
          </ac:spMkLst>
        </pc:spChg>
        <pc:spChg chg="add mod">
          <ac:chgData name="Siniša ᵀᴴᴱ ᴼᴿᴵᴳᴵᴻᴬᴸ Wolfenstein" userId="215f646470bc261a" providerId="LiveId" clId="{248E37E2-A772-4FD8-AD79-855028CDBFF5}" dt="2021-02-19T13:03:57.946" v="2049" actId="20577"/>
          <ac:spMkLst>
            <pc:docMk/>
            <pc:sldMk cId="184484875" sldId="301"/>
            <ac:spMk id="19" creationId="{098AE806-DDD5-4E9A-81C0-0B61CED6E723}"/>
          </ac:spMkLst>
        </pc:spChg>
        <pc:spChg chg="add mod">
          <ac:chgData name="Siniša ᵀᴴᴱ ᴼᴿᴵᴳᴵᴻᴬᴸ Wolfenstein" userId="215f646470bc261a" providerId="LiveId" clId="{248E37E2-A772-4FD8-AD79-855028CDBFF5}" dt="2021-02-19T13:04:08.422" v="2056" actId="20577"/>
          <ac:spMkLst>
            <pc:docMk/>
            <pc:sldMk cId="184484875" sldId="301"/>
            <ac:spMk id="20" creationId="{6DFB5FB8-59AA-4C7D-AE61-BFD51038584D}"/>
          </ac:spMkLst>
        </pc:spChg>
        <pc:spChg chg="add mod">
          <ac:chgData name="Siniša ᵀᴴᴱ ᴼᴿᴵᴳᴵᴻᴬᴸ Wolfenstein" userId="215f646470bc261a" providerId="LiveId" clId="{248E37E2-A772-4FD8-AD79-855028CDBFF5}" dt="2021-02-19T13:04:25.755" v="2089" actId="1038"/>
          <ac:spMkLst>
            <pc:docMk/>
            <pc:sldMk cId="184484875" sldId="301"/>
            <ac:spMk id="21" creationId="{B243CE9C-D597-4534-B3DC-6BAF5773CE17}"/>
          </ac:spMkLst>
        </pc:spChg>
        <pc:spChg chg="add mod">
          <ac:chgData name="Siniša ᵀᴴᴱ ᴼᴿᴵᴳᴵᴻᴬᴸ Wolfenstein" userId="215f646470bc261a" providerId="LiveId" clId="{248E37E2-A772-4FD8-AD79-855028CDBFF5}" dt="2021-02-19T13:04:36.102" v="2106" actId="20577"/>
          <ac:spMkLst>
            <pc:docMk/>
            <pc:sldMk cId="184484875" sldId="301"/>
            <ac:spMk id="22" creationId="{678BFF49-1F77-4E57-AD73-4BAA7C26FE5A}"/>
          </ac:spMkLst>
        </pc:spChg>
        <pc:spChg chg="add mod">
          <ac:chgData name="Siniša ᵀᴴᴱ ᴼᴿᴵᴳᴵᴻᴬᴸ Wolfenstein" userId="215f646470bc261a" providerId="LiveId" clId="{248E37E2-A772-4FD8-AD79-855028CDBFF5}" dt="2021-02-19T13:04:45.895" v="2113" actId="5793"/>
          <ac:spMkLst>
            <pc:docMk/>
            <pc:sldMk cId="184484875" sldId="301"/>
            <ac:spMk id="23" creationId="{D7B28D59-5D95-4705-ABD6-C514F155D16A}"/>
          </ac:spMkLst>
        </pc:spChg>
        <pc:spChg chg="add mod">
          <ac:chgData name="Siniša ᵀᴴᴱ ᴼᴿᴵᴳᴵᴻᴬᴸ Wolfenstein" userId="215f646470bc261a" providerId="LiveId" clId="{248E37E2-A772-4FD8-AD79-855028CDBFF5}" dt="2021-02-19T13:04:55.126" v="2118" actId="20577"/>
          <ac:spMkLst>
            <pc:docMk/>
            <pc:sldMk cId="184484875" sldId="301"/>
            <ac:spMk id="24" creationId="{64294511-0934-4785-870B-A791644BF4A0}"/>
          </ac:spMkLst>
        </pc:spChg>
        <pc:picChg chg="mod">
          <ac:chgData name="Siniša ᵀᴴᴱ ᴼᴿᴵᴳᴵᴻᴬᴸ Wolfenstein" userId="215f646470bc261a" providerId="LiveId" clId="{248E37E2-A772-4FD8-AD79-855028CDBFF5}" dt="2021-02-19T13:02:39.338" v="1988" actId="14100"/>
          <ac:picMkLst>
            <pc:docMk/>
            <pc:sldMk cId="184484875" sldId="301"/>
            <ac:picMk id="2" creationId="{46576A4E-E246-4E9A-8CC2-69C8F8A7CF69}"/>
          </ac:picMkLst>
        </pc:picChg>
        <pc:picChg chg="mod">
          <ac:chgData name="Siniša ᵀᴴᴱ ᴼᴿᴵᴳᴵᴻᴬᴸ Wolfenstein" userId="215f646470bc261a" providerId="LiveId" clId="{248E37E2-A772-4FD8-AD79-855028CDBFF5}" dt="2021-02-19T13:00:26.194" v="1865" actId="1076"/>
          <ac:picMkLst>
            <pc:docMk/>
            <pc:sldMk cId="184484875" sldId="301"/>
            <ac:picMk id="6" creationId="{D255B4FC-89B0-4357-9C41-9F0792D7E4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885/711/4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4;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Earth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Matters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Self-check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4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" y="-6695"/>
            <a:ext cx="5134437" cy="686469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5B6CA75-C594-427F-BABE-90CF677C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98" y="1596238"/>
            <a:ext cx="10400184" cy="435743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7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" y="1"/>
            <a:ext cx="5129429" cy="685800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32" y="1635583"/>
            <a:ext cx="8929128" cy="358683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3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" y="-5700"/>
            <a:ext cx="5133693" cy="686369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78" y="2315982"/>
            <a:ext cx="9368810" cy="111301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0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" y="0"/>
            <a:ext cx="5131950" cy="6861370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20335" y="5195762"/>
            <a:ext cx="6965169" cy="2064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There’s only one planet Earth. It is our only home.</a:t>
            </a:r>
            <a:r>
              <a:rPr lang="hr-HR" sz="2000" dirty="0"/>
              <a:t> </a:t>
            </a:r>
            <a:r>
              <a:rPr lang="en-US" sz="2000" dirty="0"/>
              <a:t>If we protect it and keep it healthy, our future</a:t>
            </a:r>
            <a:r>
              <a:rPr lang="hr-HR" sz="2000" dirty="0"/>
              <a:t> </a:t>
            </a:r>
            <a:r>
              <a:rPr lang="en-US" sz="2000" dirty="0"/>
              <a:t>is better. Many people don’t care about the</a:t>
            </a:r>
            <a:r>
              <a:rPr lang="hr-HR" sz="2000" dirty="0"/>
              <a:t> </a:t>
            </a:r>
            <a:r>
              <a:rPr lang="en-US" sz="2000" b="1" dirty="0"/>
              <a:t>enviro</a:t>
            </a:r>
            <a:r>
              <a:rPr lang="hr-HR" sz="2000" b="1" dirty="0">
                <a:solidFill>
                  <a:srgbClr val="FF0000"/>
                </a:solidFill>
              </a:rPr>
              <a:t>n</a:t>
            </a:r>
            <a:r>
              <a:rPr lang="en-US" sz="2000" b="1" dirty="0" err="1"/>
              <a:t>ment</a:t>
            </a:r>
            <a:r>
              <a:rPr lang="en-US" sz="2000" dirty="0"/>
              <a:t>.</a:t>
            </a:r>
            <a:r>
              <a:rPr lang="hr-HR" sz="2000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hr-HR" sz="2000" i="1" dirty="0"/>
              <a:t>- riječ je pogrešno napisana, tj. nedostaje slovo!</a:t>
            </a:r>
            <a:endParaRPr lang="en-US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85" y="1662238"/>
            <a:ext cx="10722080" cy="331312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3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80A25-E8F2-558A-1ABB-A15FCF209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6" t="53620" r="16532" b="32473"/>
          <a:stretch/>
        </p:blipFill>
        <p:spPr>
          <a:xfrm>
            <a:off x="294871" y="2458065"/>
            <a:ext cx="11771031" cy="2920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E981C3-A0EC-E2A4-4BA9-9A6EA5FC867B}"/>
              </a:ext>
            </a:extLst>
          </p:cNvPr>
          <p:cNvSpPr txBox="1"/>
          <p:nvPr/>
        </p:nvSpPr>
        <p:spPr>
          <a:xfrm>
            <a:off x="1425677" y="1042219"/>
            <a:ext cx="128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err="1"/>
              <a:t>Let’s</a:t>
            </a:r>
            <a:r>
              <a:rPr lang="hr-HR" b="1" dirty="0"/>
              <a:t> </a:t>
            </a:r>
            <a:r>
              <a:rPr lang="hr-HR" b="1" dirty="0" err="1"/>
              <a:t>check</a:t>
            </a:r>
            <a:r>
              <a:rPr lang="hr-HR" b="1" dirty="0"/>
              <a:t>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636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587" y="0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56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" y="6189"/>
            <a:ext cx="5110111" cy="684562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10" y="759401"/>
            <a:ext cx="10216961" cy="587316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4A0AB61-D9FD-4045-BF7C-428C51964632}"/>
              </a:ext>
            </a:extLst>
          </p:cNvPr>
          <p:cNvSpPr txBox="1">
            <a:spLocks/>
          </p:cNvSpPr>
          <p:nvPr/>
        </p:nvSpPr>
        <p:spPr>
          <a:xfrm>
            <a:off x="1816274" y="3796189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 err="1">
                <a:solidFill>
                  <a:srgbClr val="FF0000"/>
                </a:solidFill>
              </a:rPr>
              <a:t>carbon</a:t>
            </a:r>
            <a:r>
              <a:rPr lang="hr-HR" sz="2350" i="1" dirty="0">
                <a:solidFill>
                  <a:srgbClr val="FF0000"/>
                </a:solidFill>
              </a:rPr>
              <a:t> </a:t>
            </a:r>
            <a:r>
              <a:rPr lang="hr-HR" sz="2350" i="1" dirty="0" err="1">
                <a:solidFill>
                  <a:srgbClr val="FF0000"/>
                </a:solidFill>
              </a:rPr>
              <a:t>emissions</a:t>
            </a:r>
            <a:endParaRPr lang="hr-HR" sz="235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F7F35ACC-185E-41AD-8106-991408FB0D15}"/>
              </a:ext>
            </a:extLst>
          </p:cNvPr>
          <p:cNvSpPr txBox="1">
            <a:spLocks/>
          </p:cNvSpPr>
          <p:nvPr/>
        </p:nvSpPr>
        <p:spPr>
          <a:xfrm>
            <a:off x="4380265" y="3796189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water </a:t>
            </a:r>
            <a:r>
              <a:rPr lang="hr-HR" sz="2350" i="1" dirty="0" err="1">
                <a:solidFill>
                  <a:srgbClr val="FF0000"/>
                </a:solidFill>
              </a:rPr>
              <a:t>pollution</a:t>
            </a:r>
            <a:endParaRPr lang="hr-HR" sz="235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49998313-A206-4FBF-ADE6-452626A8D4EE}"/>
              </a:ext>
            </a:extLst>
          </p:cNvPr>
          <p:cNvSpPr txBox="1">
            <a:spLocks/>
          </p:cNvSpPr>
          <p:nvPr/>
        </p:nvSpPr>
        <p:spPr>
          <a:xfrm>
            <a:off x="6944256" y="3796189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 err="1">
                <a:solidFill>
                  <a:srgbClr val="FF0000"/>
                </a:solidFill>
              </a:rPr>
              <a:t>deforestation</a:t>
            </a:r>
            <a:endParaRPr lang="hr-HR" sz="235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4382B8BE-2E6E-40B5-9D17-F3192F0C28F4}"/>
              </a:ext>
            </a:extLst>
          </p:cNvPr>
          <p:cNvSpPr txBox="1">
            <a:spLocks/>
          </p:cNvSpPr>
          <p:nvPr/>
        </p:nvSpPr>
        <p:spPr>
          <a:xfrm>
            <a:off x="9440563" y="3796189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 err="1">
                <a:solidFill>
                  <a:srgbClr val="FF0000"/>
                </a:solidFill>
              </a:rPr>
              <a:t>waste</a:t>
            </a:r>
            <a:endParaRPr lang="hr-HR" sz="235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C944FF76-8750-45D2-B928-8A8D681DB8BC}"/>
              </a:ext>
            </a:extLst>
          </p:cNvPr>
          <p:cNvSpPr txBox="1">
            <a:spLocks/>
          </p:cNvSpPr>
          <p:nvPr/>
        </p:nvSpPr>
        <p:spPr>
          <a:xfrm>
            <a:off x="1816273" y="6193630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 err="1">
                <a:solidFill>
                  <a:srgbClr val="FF0000"/>
                </a:solidFill>
              </a:rPr>
              <a:t>solar</a:t>
            </a:r>
            <a:r>
              <a:rPr lang="hr-HR" sz="2350" i="1" dirty="0">
                <a:solidFill>
                  <a:srgbClr val="FF0000"/>
                </a:solidFill>
              </a:rPr>
              <a:t> </a:t>
            </a:r>
            <a:r>
              <a:rPr lang="hr-HR" sz="2350" i="1" dirty="0" err="1">
                <a:solidFill>
                  <a:srgbClr val="FF0000"/>
                </a:solidFill>
              </a:rPr>
              <a:t>panels</a:t>
            </a:r>
            <a:endParaRPr lang="hr-HR" sz="235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2906E52B-7480-467E-B68E-C377F573F79D}"/>
              </a:ext>
            </a:extLst>
          </p:cNvPr>
          <p:cNvSpPr txBox="1">
            <a:spLocks/>
          </p:cNvSpPr>
          <p:nvPr/>
        </p:nvSpPr>
        <p:spPr>
          <a:xfrm>
            <a:off x="4380264" y="6193630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 err="1">
                <a:solidFill>
                  <a:srgbClr val="FF0000"/>
                </a:solidFill>
              </a:rPr>
              <a:t>sensor</a:t>
            </a:r>
            <a:r>
              <a:rPr lang="hr-HR" sz="2350" i="1" dirty="0">
                <a:solidFill>
                  <a:srgbClr val="FF0000"/>
                </a:solidFill>
              </a:rPr>
              <a:t> </a:t>
            </a:r>
            <a:r>
              <a:rPr lang="hr-HR" sz="2350" i="1" dirty="0" err="1">
                <a:solidFill>
                  <a:srgbClr val="FF0000"/>
                </a:solidFill>
              </a:rPr>
              <a:t>faucet</a:t>
            </a:r>
            <a:endParaRPr lang="hr-HR" sz="235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2C65EF49-6A03-48FC-B47F-F5FD8AE31CC4}"/>
              </a:ext>
            </a:extLst>
          </p:cNvPr>
          <p:cNvSpPr txBox="1">
            <a:spLocks/>
          </p:cNvSpPr>
          <p:nvPr/>
        </p:nvSpPr>
        <p:spPr>
          <a:xfrm>
            <a:off x="6944256" y="6214044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 err="1">
                <a:solidFill>
                  <a:srgbClr val="FF0000"/>
                </a:solidFill>
              </a:rPr>
              <a:t>recycling</a:t>
            </a:r>
            <a:endParaRPr lang="hr-HR" sz="235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1DEBD4D3-6DE2-4403-8F39-D552842E7BBF}"/>
              </a:ext>
            </a:extLst>
          </p:cNvPr>
          <p:cNvSpPr txBox="1">
            <a:spLocks/>
          </p:cNvSpPr>
          <p:nvPr/>
        </p:nvSpPr>
        <p:spPr>
          <a:xfrm>
            <a:off x="9508248" y="6233351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 err="1">
                <a:solidFill>
                  <a:srgbClr val="FF0000"/>
                </a:solidFill>
              </a:rPr>
              <a:t>plastic</a:t>
            </a:r>
            <a:r>
              <a:rPr lang="hr-HR" sz="2350" i="1" dirty="0">
                <a:solidFill>
                  <a:srgbClr val="FF0000"/>
                </a:solidFill>
              </a:rPr>
              <a:t> </a:t>
            </a:r>
            <a:r>
              <a:rPr lang="hr-HR" sz="2350" i="1" dirty="0" err="1">
                <a:solidFill>
                  <a:srgbClr val="FF0000"/>
                </a:solidFill>
              </a:rPr>
              <a:t>bags</a:t>
            </a:r>
            <a:endParaRPr lang="hr-HR" sz="23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7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" y="8432"/>
            <a:ext cx="5101873" cy="683458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07" y="810196"/>
            <a:ext cx="10319457" cy="581085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-3714491" y="2562463"/>
            <a:ext cx="13919663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hr-HR" sz="2400" i="1" dirty="0" err="1">
                <a:solidFill>
                  <a:srgbClr val="FF0000"/>
                </a:solidFill>
              </a:rPr>
              <a:t>migration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2228B2E6-CFF7-4676-87B7-8FD632D2D184}"/>
              </a:ext>
            </a:extLst>
          </p:cNvPr>
          <p:cNvSpPr txBox="1">
            <a:spLocks/>
          </p:cNvSpPr>
          <p:nvPr/>
        </p:nvSpPr>
        <p:spPr>
          <a:xfrm>
            <a:off x="1884572" y="3517425"/>
            <a:ext cx="415491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hunger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E9C7F95-D5D5-44AF-994F-977DA6D93ACA}"/>
              </a:ext>
            </a:extLst>
          </p:cNvPr>
          <p:cNvSpPr txBox="1">
            <a:spLocks/>
          </p:cNvSpPr>
          <p:nvPr/>
        </p:nvSpPr>
        <p:spPr>
          <a:xfrm>
            <a:off x="5248466" y="4095555"/>
            <a:ext cx="415491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poverty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42962B76-013E-4037-A89B-EDC90DEC5002}"/>
              </a:ext>
            </a:extLst>
          </p:cNvPr>
          <p:cNvSpPr txBox="1">
            <a:spLocks/>
          </p:cNvSpPr>
          <p:nvPr/>
        </p:nvSpPr>
        <p:spPr>
          <a:xfrm>
            <a:off x="4647845" y="4969638"/>
            <a:ext cx="415491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sustainable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591FFA9B-852A-4B70-B40F-1AEFA8E97741}"/>
              </a:ext>
            </a:extLst>
          </p:cNvPr>
          <p:cNvSpPr txBox="1">
            <a:spLocks/>
          </p:cNvSpPr>
          <p:nvPr/>
        </p:nvSpPr>
        <p:spPr>
          <a:xfrm>
            <a:off x="4752513" y="5845131"/>
            <a:ext cx="415491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climate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714E494A-1349-4C22-BE6B-67A52A0450F3}"/>
              </a:ext>
            </a:extLst>
          </p:cNvPr>
          <p:cNvSpPr txBox="1">
            <a:spLocks/>
          </p:cNvSpPr>
          <p:nvPr/>
        </p:nvSpPr>
        <p:spPr>
          <a:xfrm>
            <a:off x="7221253" y="2621165"/>
            <a:ext cx="415491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oxygen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59EB26F8-E218-4284-A4F6-E3D2F09CFB9B}"/>
              </a:ext>
            </a:extLst>
          </p:cNvPr>
          <p:cNvSpPr txBox="1">
            <a:spLocks/>
          </p:cNvSpPr>
          <p:nvPr/>
        </p:nvSpPr>
        <p:spPr>
          <a:xfrm>
            <a:off x="9194104" y="2790366"/>
            <a:ext cx="3085966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hr-HR" sz="2400" i="1" dirty="0" err="1">
                <a:solidFill>
                  <a:srgbClr val="FF0000"/>
                </a:solidFill>
              </a:rPr>
              <a:t>news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C1A91B7-D98C-413A-BDA9-39F324523E25}"/>
              </a:ext>
            </a:extLst>
          </p:cNvPr>
          <p:cNvSpPr txBox="1">
            <a:spLocks/>
          </p:cNvSpPr>
          <p:nvPr/>
        </p:nvSpPr>
        <p:spPr>
          <a:xfrm>
            <a:off x="7208566" y="3976458"/>
            <a:ext cx="3395127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hr-HR" sz="2400" i="1" dirty="0" err="1">
                <a:solidFill>
                  <a:srgbClr val="FF0000"/>
                </a:solidFill>
              </a:rPr>
              <a:t>lack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90629F3-02B6-45C4-9520-9C312D1B6C73}"/>
              </a:ext>
            </a:extLst>
          </p:cNvPr>
          <p:cNvSpPr txBox="1">
            <a:spLocks/>
          </p:cNvSpPr>
          <p:nvPr/>
        </p:nvSpPr>
        <p:spPr>
          <a:xfrm>
            <a:off x="10467708" y="5109996"/>
            <a:ext cx="173632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hr-HR" sz="2200" i="1" dirty="0" err="1">
                <a:solidFill>
                  <a:srgbClr val="FF0000"/>
                </a:solidFill>
              </a:rPr>
              <a:t>ecological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footprint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3FB0CD-0B20-F882-2DE5-349279FF7283}"/>
              </a:ext>
            </a:extLst>
          </p:cNvPr>
          <p:cNvSpPr txBox="1"/>
          <p:nvPr/>
        </p:nvSpPr>
        <p:spPr>
          <a:xfrm>
            <a:off x="5936967" y="148049"/>
            <a:ext cx="178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Workbook</a:t>
            </a:r>
            <a:r>
              <a:rPr lang="hr-HR" dirty="0"/>
              <a:t>, p. 56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9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" y="12379"/>
            <a:ext cx="5102901" cy="68332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1515251"/>
            <a:ext cx="11942859" cy="36342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4472739" y="2002891"/>
            <a:ext cx="24223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5457CEF9-8878-439F-99C9-9A5C7A886E19}"/>
              </a:ext>
            </a:extLst>
          </p:cNvPr>
          <p:cNvSpPr txBox="1">
            <a:spLocks/>
          </p:cNvSpPr>
          <p:nvPr/>
        </p:nvSpPr>
        <p:spPr>
          <a:xfrm>
            <a:off x="363984" y="2413169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86778BFE-A304-47EF-AC2E-4EDB7550DD18}"/>
              </a:ext>
            </a:extLst>
          </p:cNvPr>
          <p:cNvSpPr txBox="1">
            <a:spLocks/>
          </p:cNvSpPr>
          <p:nvPr/>
        </p:nvSpPr>
        <p:spPr>
          <a:xfrm>
            <a:off x="1929111" y="2413169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-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C65448F-32D4-4F50-81C6-50F0F5F6709C}"/>
              </a:ext>
            </a:extLst>
          </p:cNvPr>
          <p:cNvSpPr txBox="1">
            <a:spLocks/>
          </p:cNvSpPr>
          <p:nvPr/>
        </p:nvSpPr>
        <p:spPr>
          <a:xfrm>
            <a:off x="409642" y="2817337"/>
            <a:ext cx="905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16CC1BCE-8301-4577-AC9D-B7F3D01CA385}"/>
              </a:ext>
            </a:extLst>
          </p:cNvPr>
          <p:cNvSpPr txBox="1">
            <a:spLocks/>
          </p:cNvSpPr>
          <p:nvPr/>
        </p:nvSpPr>
        <p:spPr>
          <a:xfrm>
            <a:off x="2542785" y="3273346"/>
            <a:ext cx="274582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2580069C-BC40-4CD0-A5A1-5C6E03DAEC68}"/>
              </a:ext>
            </a:extLst>
          </p:cNvPr>
          <p:cNvSpPr txBox="1">
            <a:spLocks/>
          </p:cNvSpPr>
          <p:nvPr/>
        </p:nvSpPr>
        <p:spPr>
          <a:xfrm>
            <a:off x="4315811" y="2850950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-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07C78270-810E-4786-8DA9-8636856A568F}"/>
              </a:ext>
            </a:extLst>
          </p:cNvPr>
          <p:cNvSpPr txBox="1">
            <a:spLocks/>
          </p:cNvSpPr>
          <p:nvPr/>
        </p:nvSpPr>
        <p:spPr>
          <a:xfrm>
            <a:off x="5286347" y="2928208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6F1CA66B-D66B-4602-980E-7736309C7E61}"/>
              </a:ext>
            </a:extLst>
          </p:cNvPr>
          <p:cNvSpPr txBox="1">
            <a:spLocks/>
          </p:cNvSpPr>
          <p:nvPr/>
        </p:nvSpPr>
        <p:spPr>
          <a:xfrm>
            <a:off x="1008397" y="3665396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-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2A44B5B2-B1D3-4AE4-927B-9C6BFD5480A8}"/>
              </a:ext>
            </a:extLst>
          </p:cNvPr>
          <p:cNvSpPr txBox="1">
            <a:spLocks/>
          </p:cNvSpPr>
          <p:nvPr/>
        </p:nvSpPr>
        <p:spPr>
          <a:xfrm>
            <a:off x="5227471" y="3683624"/>
            <a:ext cx="7691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01A13D8A-7C69-4C71-8445-C7815DEA107D}"/>
              </a:ext>
            </a:extLst>
          </p:cNvPr>
          <p:cNvSpPr txBox="1">
            <a:spLocks/>
          </p:cNvSpPr>
          <p:nvPr/>
        </p:nvSpPr>
        <p:spPr>
          <a:xfrm>
            <a:off x="2251715" y="4121195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-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2CDE4585-995F-4389-937E-D429BBFA4DBE}"/>
              </a:ext>
            </a:extLst>
          </p:cNvPr>
          <p:cNvSpPr txBox="1">
            <a:spLocks/>
          </p:cNvSpPr>
          <p:nvPr/>
        </p:nvSpPr>
        <p:spPr>
          <a:xfrm>
            <a:off x="3608861" y="4539361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-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8A3B2CBF-7E8F-4A2B-BDDB-BBF536FCCFAA}"/>
              </a:ext>
            </a:extLst>
          </p:cNvPr>
          <p:cNvSpPr txBox="1">
            <a:spLocks/>
          </p:cNvSpPr>
          <p:nvPr/>
        </p:nvSpPr>
        <p:spPr>
          <a:xfrm>
            <a:off x="7224137" y="1978037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-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0F0E54F9-844E-4DD4-980B-BE4E7A1313AE}"/>
              </a:ext>
            </a:extLst>
          </p:cNvPr>
          <p:cNvSpPr txBox="1">
            <a:spLocks/>
          </p:cNvSpPr>
          <p:nvPr/>
        </p:nvSpPr>
        <p:spPr>
          <a:xfrm>
            <a:off x="8825025" y="2002891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-</a:t>
            </a: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25CD17C6-775C-400D-AF83-D866F091C84A}"/>
              </a:ext>
            </a:extLst>
          </p:cNvPr>
          <p:cNvSpPr txBox="1">
            <a:spLocks/>
          </p:cNvSpPr>
          <p:nvPr/>
        </p:nvSpPr>
        <p:spPr>
          <a:xfrm>
            <a:off x="10139390" y="2413168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-</a:t>
            </a: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03A7006A-9FA8-4272-BC72-4A04321BAF1A}"/>
              </a:ext>
            </a:extLst>
          </p:cNvPr>
          <p:cNvSpPr txBox="1">
            <a:spLocks/>
          </p:cNvSpPr>
          <p:nvPr/>
        </p:nvSpPr>
        <p:spPr>
          <a:xfrm>
            <a:off x="7930062" y="2842389"/>
            <a:ext cx="75047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F1949171-A176-4BD0-A914-D7945402C7B5}"/>
              </a:ext>
            </a:extLst>
          </p:cNvPr>
          <p:cNvSpPr txBox="1">
            <a:spLocks/>
          </p:cNvSpPr>
          <p:nvPr/>
        </p:nvSpPr>
        <p:spPr>
          <a:xfrm>
            <a:off x="11125258" y="2839099"/>
            <a:ext cx="75047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8" name="Rezervirano mjesto sadržaja 2">
            <a:extLst>
              <a:ext uri="{FF2B5EF4-FFF2-40B4-BE49-F238E27FC236}">
                <a16:creationId xmlns:a16="http://schemas.microsoft.com/office/drawing/2014/main" id="{7445C116-B730-4B86-90E7-CBFF27E28573}"/>
              </a:ext>
            </a:extLst>
          </p:cNvPr>
          <p:cNvSpPr txBox="1">
            <a:spLocks/>
          </p:cNvSpPr>
          <p:nvPr/>
        </p:nvSpPr>
        <p:spPr>
          <a:xfrm>
            <a:off x="9940285" y="4130661"/>
            <a:ext cx="134242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9" name="Rezervirano mjesto sadržaja 2">
            <a:extLst>
              <a:ext uri="{FF2B5EF4-FFF2-40B4-BE49-F238E27FC236}">
                <a16:creationId xmlns:a16="http://schemas.microsoft.com/office/drawing/2014/main" id="{77CA5897-22B8-4EB7-ADBE-79B91193282C}"/>
              </a:ext>
            </a:extLst>
          </p:cNvPr>
          <p:cNvSpPr txBox="1">
            <a:spLocks/>
          </p:cNvSpPr>
          <p:nvPr/>
        </p:nvSpPr>
        <p:spPr>
          <a:xfrm>
            <a:off x="5227471" y="5582695"/>
            <a:ext cx="7069382" cy="146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https://wordwall.net/play/885/711/480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82142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6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" y="17235"/>
            <a:ext cx="5103905" cy="683458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60" y="748126"/>
            <a:ext cx="10020204" cy="286898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DDEFC204-CF66-4140-AB4E-6740119F9158}"/>
              </a:ext>
            </a:extLst>
          </p:cNvPr>
          <p:cNvSpPr txBox="1">
            <a:spLocks/>
          </p:cNvSpPr>
          <p:nvPr/>
        </p:nvSpPr>
        <p:spPr>
          <a:xfrm>
            <a:off x="5246931" y="2117242"/>
            <a:ext cx="6652177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David </a:t>
            </a:r>
            <a:r>
              <a:rPr lang="hr-HR" sz="2400" i="1" dirty="0" err="1">
                <a:solidFill>
                  <a:srgbClr val="FF0000"/>
                </a:solidFill>
              </a:rPr>
              <a:t>gets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sick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if</a:t>
            </a:r>
            <a:r>
              <a:rPr lang="hr-HR" sz="2400" i="1" dirty="0">
                <a:solidFill>
                  <a:srgbClr val="FF0000"/>
                </a:solidFill>
              </a:rPr>
              <a:t> he </a:t>
            </a:r>
            <a:r>
              <a:rPr lang="hr-HR" sz="2400" i="1" dirty="0" err="1">
                <a:solidFill>
                  <a:srgbClr val="FF0000"/>
                </a:solidFill>
              </a:rPr>
              <a:t>drinks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milk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A8958AE-BA85-49F4-85E1-A13B17609857}"/>
              </a:ext>
            </a:extLst>
          </p:cNvPr>
          <p:cNvSpPr txBox="1">
            <a:spLocks/>
          </p:cNvSpPr>
          <p:nvPr/>
        </p:nvSpPr>
        <p:spPr>
          <a:xfrm>
            <a:off x="4747977" y="2599538"/>
            <a:ext cx="6652177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If you touch fire, you get burnt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3455752D-B25E-4605-9EAB-751AD8414F16}"/>
              </a:ext>
            </a:extLst>
          </p:cNvPr>
          <p:cNvSpPr txBox="1">
            <a:spLocks/>
          </p:cNvSpPr>
          <p:nvPr/>
        </p:nvSpPr>
        <p:spPr>
          <a:xfrm>
            <a:off x="4578131" y="3088496"/>
            <a:ext cx="6652177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If babies are hungry, they cry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6576A4E-E246-4E9A-8CC2-69C8F8A7C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458" y="4425427"/>
            <a:ext cx="9982633" cy="227599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14D6C85C-3843-46EB-9AF0-7036BFA0086B}"/>
              </a:ext>
            </a:extLst>
          </p:cNvPr>
          <p:cNvSpPr txBox="1">
            <a:spLocks/>
          </p:cNvSpPr>
          <p:nvPr/>
        </p:nvSpPr>
        <p:spPr>
          <a:xfrm>
            <a:off x="3679274" y="4810359"/>
            <a:ext cx="6652177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will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stay</a:t>
            </a:r>
            <a:r>
              <a:rPr lang="hr-HR" sz="2400" i="1" dirty="0">
                <a:solidFill>
                  <a:srgbClr val="FF0000"/>
                </a:solidFill>
              </a:rPr>
              <a:t> at home.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" y="17235"/>
            <a:ext cx="5103905" cy="683458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87" y="743456"/>
            <a:ext cx="10020204" cy="14778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DDEFC204-CF66-4140-AB4E-6740119F9158}"/>
              </a:ext>
            </a:extLst>
          </p:cNvPr>
          <p:cNvSpPr txBox="1">
            <a:spLocks/>
          </p:cNvSpPr>
          <p:nvPr/>
        </p:nvSpPr>
        <p:spPr>
          <a:xfrm>
            <a:off x="8410179" y="1217833"/>
            <a:ext cx="6652177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telling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A8958AE-BA85-49F4-85E1-A13B17609857}"/>
              </a:ext>
            </a:extLst>
          </p:cNvPr>
          <p:cNvSpPr txBox="1">
            <a:spLocks/>
          </p:cNvSpPr>
          <p:nvPr/>
        </p:nvSpPr>
        <p:spPr>
          <a:xfrm>
            <a:off x="2782437" y="1491862"/>
            <a:ext cx="6652177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talking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3455752D-B25E-4605-9EAB-751AD8414F16}"/>
              </a:ext>
            </a:extLst>
          </p:cNvPr>
          <p:cNvSpPr txBox="1">
            <a:spLocks/>
          </p:cNvSpPr>
          <p:nvPr/>
        </p:nvSpPr>
        <p:spPr>
          <a:xfrm>
            <a:off x="8033005" y="1497904"/>
            <a:ext cx="6652177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calling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6576A4E-E246-4E9A-8CC2-69C8F8A7C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22" y="3080941"/>
            <a:ext cx="7349669" cy="354405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14D6C85C-3843-46EB-9AF0-7036BFA0086B}"/>
              </a:ext>
            </a:extLst>
          </p:cNvPr>
          <p:cNvSpPr txBox="1">
            <a:spLocks/>
          </p:cNvSpPr>
          <p:nvPr/>
        </p:nvSpPr>
        <p:spPr>
          <a:xfrm>
            <a:off x="1801250" y="1803027"/>
            <a:ext cx="6652177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texting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755BBC21-EF33-4333-9B55-AB462F62CAFB}"/>
              </a:ext>
            </a:extLst>
          </p:cNvPr>
          <p:cNvSpPr txBox="1">
            <a:spLocks/>
          </p:cNvSpPr>
          <p:nvPr/>
        </p:nvSpPr>
        <p:spPr>
          <a:xfrm>
            <a:off x="10103920" y="3567918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1,897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E983471A-3614-471A-A94D-09BB0D134BBE}"/>
              </a:ext>
            </a:extLst>
          </p:cNvPr>
          <p:cNvSpPr txBox="1">
            <a:spLocks/>
          </p:cNvSpPr>
          <p:nvPr/>
        </p:nvSpPr>
        <p:spPr>
          <a:xfrm>
            <a:off x="6132658" y="3894237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¼ 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FED524E9-EFAD-4C30-94B1-CF9D74C10C19}"/>
              </a:ext>
            </a:extLst>
          </p:cNvPr>
          <p:cNvSpPr txBox="1">
            <a:spLocks/>
          </p:cNvSpPr>
          <p:nvPr/>
        </p:nvSpPr>
        <p:spPr>
          <a:xfrm>
            <a:off x="5916778" y="4233082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½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235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098AE806-DDD5-4E9A-81C0-0B61CED6E723}"/>
              </a:ext>
            </a:extLst>
          </p:cNvPr>
          <p:cNvSpPr txBox="1">
            <a:spLocks/>
          </p:cNvSpPr>
          <p:nvPr/>
        </p:nvSpPr>
        <p:spPr>
          <a:xfrm>
            <a:off x="6723253" y="4546875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0.8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6DFB5FB8-59AA-4C7D-AE61-BFD51038584D}"/>
              </a:ext>
            </a:extLst>
          </p:cNvPr>
          <p:cNvSpPr txBox="1">
            <a:spLocks/>
          </p:cNvSpPr>
          <p:nvPr/>
        </p:nvSpPr>
        <p:spPr>
          <a:xfrm>
            <a:off x="7235632" y="4885720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23%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B243CE9C-D597-4534-B3DC-6BAF5773CE17}"/>
              </a:ext>
            </a:extLst>
          </p:cNvPr>
          <p:cNvSpPr txBox="1">
            <a:spLocks/>
          </p:cNvSpPr>
          <p:nvPr/>
        </p:nvSpPr>
        <p:spPr>
          <a:xfrm>
            <a:off x="5840940" y="5197950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1,000,000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678BFF49-1F77-4E57-AD73-4BAA7C26FE5A}"/>
              </a:ext>
            </a:extLst>
          </p:cNvPr>
          <p:cNvSpPr txBox="1">
            <a:spLocks/>
          </p:cNvSpPr>
          <p:nvPr/>
        </p:nvSpPr>
        <p:spPr>
          <a:xfrm>
            <a:off x="5943616" y="5523895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1,000,000,000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D7B28D59-5D95-4705-ABD6-C514F155D16A}"/>
              </a:ext>
            </a:extLst>
          </p:cNvPr>
          <p:cNvSpPr txBox="1">
            <a:spLocks/>
          </p:cNvSpPr>
          <p:nvPr/>
        </p:nvSpPr>
        <p:spPr>
          <a:xfrm>
            <a:off x="6715350" y="5862740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¾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235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64294511-0934-4785-870B-A791644BF4A0}"/>
              </a:ext>
            </a:extLst>
          </p:cNvPr>
          <p:cNvSpPr txBox="1">
            <a:spLocks/>
          </p:cNvSpPr>
          <p:nvPr/>
        </p:nvSpPr>
        <p:spPr>
          <a:xfrm>
            <a:off x="8320397" y="6189853"/>
            <a:ext cx="232984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621</a:t>
            </a:r>
          </a:p>
        </p:txBody>
      </p:sp>
    </p:spTree>
    <p:extLst>
      <p:ext uri="{BB962C8B-B14F-4D97-AF65-F5344CB8AC3E}">
        <p14:creationId xmlns:p14="http://schemas.microsoft.com/office/powerpoint/2010/main" val="1844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6" grpId="0" build="p"/>
      <p:bldP spid="14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184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UNIT 4;  Earth Matters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246</cp:revision>
  <dcterms:created xsi:type="dcterms:W3CDTF">2020-09-12T11:20:19Z</dcterms:created>
  <dcterms:modified xsi:type="dcterms:W3CDTF">2022-12-02T13:58:36Z</dcterms:modified>
</cp:coreProperties>
</file>